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Zcool XiaoWei" charset="1" panose="00000500000000000000"/>
      <p:regular r:id="rId7"/>
    </p:embeddedFont>
    <p:embeddedFont>
      <p:font typeface="Dream Avenue" charset="1" panose="0200050300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54870" y="2177848"/>
            <a:ext cx="20951059" cy="20855034"/>
          </a:xfrm>
          <a:custGeom>
            <a:avLst/>
            <a:gdLst/>
            <a:ahLst/>
            <a:cxnLst/>
            <a:rect r="r" b="b" t="t" l="l"/>
            <a:pathLst>
              <a:path h="20855034" w="20951059">
                <a:moveTo>
                  <a:pt x="0" y="0"/>
                </a:moveTo>
                <a:lnTo>
                  <a:pt x="20951060" y="0"/>
                </a:lnTo>
                <a:lnTo>
                  <a:pt x="20951060" y="20855034"/>
                </a:lnTo>
                <a:lnTo>
                  <a:pt x="0" y="20855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94481" y="23032882"/>
            <a:ext cx="20117187" cy="22811835"/>
          </a:xfrm>
          <a:custGeom>
            <a:avLst/>
            <a:gdLst/>
            <a:ahLst/>
            <a:cxnLst/>
            <a:rect r="r" b="b" t="t" l="l"/>
            <a:pathLst>
              <a:path h="22811835" w="20117187">
                <a:moveTo>
                  <a:pt x="0" y="0"/>
                </a:moveTo>
                <a:lnTo>
                  <a:pt x="20117187" y="0"/>
                </a:lnTo>
                <a:lnTo>
                  <a:pt x="20117187" y="22811835"/>
                </a:lnTo>
                <a:lnTo>
                  <a:pt x="0" y="228118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731346" y="28767841"/>
            <a:ext cx="13474043" cy="2758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259"/>
              </a:lnSpc>
            </a:pPr>
            <a:r>
              <a:rPr lang="en-US" sz="8042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123 Anywhere St,Any City,</a:t>
            </a:r>
          </a:p>
          <a:p>
            <a:pPr algn="just">
              <a:lnSpc>
                <a:spcPts val="11259"/>
              </a:lnSpc>
            </a:pPr>
            <a:r>
              <a:rPr lang="en-US" sz="8042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ST 12345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731346" y="25115982"/>
            <a:ext cx="10230380" cy="3313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397"/>
              </a:lnSpc>
            </a:pPr>
            <a:r>
              <a:rPr lang="en-US" sz="9569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29 April, 2026 </a:t>
            </a:r>
          </a:p>
          <a:p>
            <a:pPr algn="just">
              <a:lnSpc>
                <a:spcPts val="13397"/>
              </a:lnSpc>
            </a:pPr>
            <a:r>
              <a:rPr lang="en-US" sz="9569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08:00 - 10:00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3373509" y="24730723"/>
            <a:ext cx="13831881" cy="0"/>
          </a:xfrm>
          <a:prstGeom prst="line">
            <a:avLst/>
          </a:prstGeom>
          <a:ln cap="rnd" w="66675">
            <a:solidFill>
              <a:srgbClr val="AC907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7" id="7"/>
          <p:cNvSpPr txBox="true"/>
          <p:nvPr/>
        </p:nvSpPr>
        <p:spPr>
          <a:xfrm rot="0">
            <a:off x="7010003" y="10492656"/>
            <a:ext cx="15240793" cy="7338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70"/>
              </a:lnSpc>
            </a:pPr>
            <a:r>
              <a:rPr lang="en-US" sz="21203">
                <a:solidFill>
                  <a:srgbClr val="AC907B"/>
                </a:solidFill>
                <a:latin typeface="Dream Avenue"/>
                <a:ea typeface="Dream Avenue"/>
                <a:cs typeface="Dream Avenue"/>
                <a:sym typeface="Dream Avenue"/>
              </a:rPr>
              <a:t>Greta's </a:t>
            </a:r>
          </a:p>
          <a:p>
            <a:pPr algn="ctr">
              <a:lnSpc>
                <a:spcPts val="18870"/>
              </a:lnSpc>
            </a:pPr>
            <a:r>
              <a:rPr lang="en-US" sz="21203">
                <a:solidFill>
                  <a:srgbClr val="AC907B"/>
                </a:solidFill>
                <a:latin typeface="Dream Avenue"/>
                <a:ea typeface="Dream Avenue"/>
                <a:cs typeface="Dream Avenue"/>
                <a:sym typeface="Dream Avenue"/>
              </a:rPr>
              <a:t>Bridal</a:t>
            </a:r>
          </a:p>
          <a:p>
            <a:pPr algn="ctr">
              <a:lnSpc>
                <a:spcPts val="18870"/>
              </a:lnSpc>
            </a:pPr>
            <a:r>
              <a:rPr lang="en-US" sz="21203">
                <a:solidFill>
                  <a:srgbClr val="AC907B"/>
                </a:solidFill>
                <a:latin typeface="Dream Avenue"/>
                <a:ea typeface="Dream Avenue"/>
                <a:cs typeface="Dream Avenue"/>
                <a:sym typeface="Dream Avenue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94481" y="8007903"/>
            <a:ext cx="10871838" cy="1888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6"/>
              </a:lnSpc>
            </a:pPr>
            <a:r>
              <a:rPr lang="en-US" sz="7206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Celebrate a love</a:t>
            </a:r>
          </a:p>
          <a:p>
            <a:pPr algn="ctr">
              <a:lnSpc>
                <a:spcPts val="7206"/>
              </a:lnSpc>
            </a:pPr>
            <a:r>
              <a:rPr lang="en-US" sz="7206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in a full bloom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47703" y="35853360"/>
            <a:ext cx="9541746" cy="9991357"/>
          </a:xfrm>
          <a:custGeom>
            <a:avLst/>
            <a:gdLst/>
            <a:ahLst/>
            <a:cxnLst/>
            <a:rect r="r" b="b" t="t" l="l"/>
            <a:pathLst>
              <a:path h="9991357" w="9541746">
                <a:moveTo>
                  <a:pt x="0" y="0"/>
                </a:moveTo>
                <a:lnTo>
                  <a:pt x="9541746" y="0"/>
                </a:lnTo>
                <a:lnTo>
                  <a:pt x="9541746" y="9991357"/>
                </a:lnTo>
                <a:lnTo>
                  <a:pt x="0" y="99913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DAGyvfmhBaU</dc:identifier>
  <dcterms:modified xsi:type="dcterms:W3CDTF">2011-08-01T06:04:30Z</dcterms:modified>
  <cp:revision>1</cp:revision>
  <dc:title>White Rustic Bridal Shower Announcement Instagram Story (32 x 48 in)</dc:title>
</cp:coreProperties>
</file>